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57" r:id="rId1"/>
  </p:sldMasterIdLst>
  <p:notesMasterIdLst>
    <p:notesMasterId r:id="rId2"/>
  </p:notesMasterIdLst>
  <p:sldIdLst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63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5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0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6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960D-EC75-4CC9-A779-596B3BC4782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7DBB-BD6F-4E0C-89DA-2C46AE7C341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 descr="development-of-the-female-genital-system-1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3"/>
            <a:ext cx="9139227" cy="6861583"/>
          </a:xfrm>
          <a:prstGeom prst="rect"/>
        </p:spPr>
      </p:pic>
      <p:sp>
        <p:nvSpPr>
          <p:cNvPr id="1048645" name=""/>
          <p:cNvSpPr txBox="1"/>
          <p:nvPr/>
        </p:nvSpPr>
        <p:spPr>
          <a:xfrm rot="699510">
            <a:off x="5344742" y="3351961"/>
            <a:ext cx="3329204" cy="2186940"/>
          </a:xfrm>
          <a:prstGeom prst="rect"/>
        </p:spPr>
        <p:txBody>
          <a:bodyPr rtlCol="0" wrap="square">
            <a:spAutoFit/>
          </a:bodyPr>
          <a:p>
            <a:r>
              <a:rPr sz="2800" lang="en-IN">
                <a:solidFill>
                  <a:srgbClr val="000000"/>
                </a:solidFill>
              </a:rPr>
              <a:t>                                                                                                                   Dr. SHEEBA. S., 
                                                                                                                  ASSISTANT PROFESSOR, 
                                                                                                                   DEPT OF OBG</a:t>
            </a:r>
            <a:endParaRPr sz="2800"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 descr="development-of-the-female-genital-system-10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4"/>
            <a:ext cx="9139228" cy="6861584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 descr="development-of-the-female-genital-system-11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4"/>
            <a:ext cx="9144000" cy="686516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 descr="development-of-the-female-genital-system-12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4"/>
            <a:ext cx="9144000" cy="686516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 descr="development-of-the-female-genital-system-9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4"/>
            <a:ext cx="9144000" cy="6865167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 descr="development-of-the-female-genital-system-13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72" y="0"/>
            <a:ext cx="9139227" cy="6861583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" descr="development-of-the-female-genital-system-11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4"/>
            <a:ext cx="9144000" cy="686516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" descr="development-of-the-female-genital-system-15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72" y="0"/>
            <a:ext cx="9134455" cy="685800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1" descr="development-of-the-female-genital-system-13-320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1" descr="development-of-the-female-genital-system-13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72" y="0"/>
            <a:ext cx="9139227" cy="6861583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1" descr="development-of-the-female-genital-system-18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4"/>
            <a:ext cx="9144000" cy="6865167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" descr="development-of-the-female-genital-system-2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4"/>
            <a:ext cx="9144000" cy="6865167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1" descr="development-of-the-female-genital-system-20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4"/>
            <a:ext cx="9144000" cy="6865167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1" descr="development-of-the-female-genital-system-21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4"/>
            <a:ext cx="9144000" cy="6865167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" descr="development-of-the-female-genital-system-22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4"/>
            <a:ext cx="9144000" cy="686516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 descr="development-of-the-female-genital-system-3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72" y="0"/>
            <a:ext cx="9139227" cy="6861583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 descr="development-of-the-female-genital-system-4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72" y="0"/>
            <a:ext cx="9134455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 descr="development-of-the-female-genital-system-5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6516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 descr="development-of-the-female-genital-system-6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040915" cy="6787772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 descr="development-of-the-female-genital-system-7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72" y="0"/>
            <a:ext cx="9139227" cy="6861583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 descr="development-of-the-female-genital-system-8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4"/>
            <a:ext cx="9139228" cy="6861584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 descr="development-of-the-female-genital-system-9-63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83"/>
            <a:ext cx="9144000" cy="6865165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CASH2</dc:creator>
  <cp:lastModifiedBy>Lib Lab One</cp:lastModifiedBy>
  <dcterms:created xsi:type="dcterms:W3CDTF">2018-12-02T23:14:31Z</dcterms:created>
  <dcterms:modified xsi:type="dcterms:W3CDTF">2021-11-15T10:37:17Z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05b71c24694d4c01a1148ccdcf88e0ed</vt:lpwstr>
  </property>
</Properties>
</file>